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4" r:id="rId14"/>
    <p:sldId id="266" r:id="rId15"/>
    <p:sldId id="269" r:id="rId16"/>
    <p:sldId id="270" r:id="rId17"/>
    <p:sldId id="272" r:id="rId18"/>
    <p:sldId id="275" r:id="rId19"/>
    <p:sldId id="271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9471-BED5-4DE6-9A8E-82D34A987BD8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C6D1-E76C-4B14-B783-D4C5CAB04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9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9471-BED5-4DE6-9A8E-82D34A987BD8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C6D1-E76C-4B14-B783-D4C5CAB04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5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9471-BED5-4DE6-9A8E-82D34A987BD8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C6D1-E76C-4B14-B783-D4C5CAB04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2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9471-BED5-4DE6-9A8E-82D34A987BD8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C6D1-E76C-4B14-B783-D4C5CAB04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1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9471-BED5-4DE6-9A8E-82D34A987BD8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C6D1-E76C-4B14-B783-D4C5CAB04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1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9471-BED5-4DE6-9A8E-82D34A987BD8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C6D1-E76C-4B14-B783-D4C5CAB04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5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9471-BED5-4DE6-9A8E-82D34A987BD8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C6D1-E76C-4B14-B783-D4C5CAB04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9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9471-BED5-4DE6-9A8E-82D34A987BD8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C6D1-E76C-4B14-B783-D4C5CAB04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1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9471-BED5-4DE6-9A8E-82D34A987BD8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C6D1-E76C-4B14-B783-D4C5CAB04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07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9471-BED5-4DE6-9A8E-82D34A987BD8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C6D1-E76C-4B14-B783-D4C5CAB04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4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9471-BED5-4DE6-9A8E-82D34A987BD8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C6D1-E76C-4B14-B783-D4C5CAB04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1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49471-BED5-4DE6-9A8E-82D34A987BD8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4C6D1-E76C-4B14-B783-D4C5CAB04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8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727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45309" y="1122364"/>
            <a:ext cx="1067723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Літературна</a:t>
            </a: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</a:t>
            </a: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Стежинками</a:t>
            </a:r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добра</a:t>
            </a: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Виконавець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Чумаченко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Тетяна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Анатоліївна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завідувач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бібліотеки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гімназії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№1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4654"/>
            <a:ext cx="2563642" cy="3519054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296" y="228962"/>
            <a:ext cx="2054631" cy="3936638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979" y="228962"/>
            <a:ext cx="2087497" cy="401551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43" y="1232565"/>
            <a:ext cx="2088712" cy="4078344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466" y="2873951"/>
            <a:ext cx="2165934" cy="374852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37309" y="2638347"/>
            <a:ext cx="665018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Сухомлинський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великий педагог,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мудрий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чудова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писав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твори для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казок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виховують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доброту,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щирість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дружити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хочу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розказати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вам про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книжок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нашому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26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272" y="471054"/>
            <a:ext cx="1151774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Л</a:t>
            </a:r>
            <a:r>
              <a:rPr lang="ru-RU" sz="4800" b="1" dirty="0">
                <a:solidFill>
                  <a:srgbClr val="FFC000"/>
                </a:solidFill>
              </a:rPr>
              <a:t>Ю</a:t>
            </a:r>
            <a:r>
              <a:rPr lang="ru-RU" sz="4800" b="1" dirty="0">
                <a:solidFill>
                  <a:srgbClr val="92D050"/>
                </a:solidFill>
              </a:rPr>
              <a:t>Д</a:t>
            </a:r>
            <a:r>
              <a:rPr lang="ru-RU" sz="4800" b="1" dirty="0">
                <a:solidFill>
                  <a:srgbClr val="C00000"/>
                </a:solidFill>
              </a:rPr>
              <a:t>И</a:t>
            </a:r>
            <a:r>
              <a:rPr lang="ru-RU" sz="4800" b="1" dirty="0">
                <a:solidFill>
                  <a:srgbClr val="00B0F0"/>
                </a:solidFill>
              </a:rPr>
              <a:t>Н</a:t>
            </a:r>
            <a:r>
              <a:rPr lang="ru-RU" sz="4800" b="1" dirty="0">
                <a:solidFill>
                  <a:srgbClr val="002060"/>
                </a:solidFill>
              </a:rPr>
              <a:t>А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Д…</a:t>
            </a:r>
            <a:r>
              <a:rPr lang="ru-RU" sz="3200" b="1" dirty="0" err="1" smtClean="0">
                <a:solidFill>
                  <a:srgbClr val="FF0000"/>
                </a:solidFill>
              </a:rPr>
              <a:t>бр</a:t>
            </a:r>
            <a:r>
              <a:rPr lang="ru-RU" sz="3200" b="1" dirty="0">
                <a:solidFill>
                  <a:srgbClr val="FF0000"/>
                </a:solidFill>
              </a:rPr>
              <a:t>…</a:t>
            </a:r>
          </a:p>
          <a:p>
            <a:r>
              <a:rPr lang="ru-RU" sz="3200" b="1" dirty="0">
                <a:solidFill>
                  <a:srgbClr val="92D050"/>
                </a:solidFill>
              </a:rPr>
              <a:t>ч…</a:t>
            </a:r>
            <a:r>
              <a:rPr lang="ru-RU" sz="3200" b="1" dirty="0" err="1">
                <a:solidFill>
                  <a:srgbClr val="92D050"/>
                </a:solidFill>
              </a:rPr>
              <a:t>сн</a:t>
            </a:r>
            <a:r>
              <a:rPr lang="ru-RU" sz="3200" b="1" dirty="0">
                <a:solidFill>
                  <a:srgbClr val="92D050"/>
                </a:solidFill>
              </a:rPr>
              <a:t>…</a:t>
            </a:r>
          </a:p>
          <a:p>
            <a:r>
              <a:rPr lang="ru-RU" sz="3200" b="1" dirty="0" err="1">
                <a:solidFill>
                  <a:srgbClr val="002060"/>
                </a:solidFill>
              </a:rPr>
              <a:t>відп</a:t>
            </a:r>
            <a:r>
              <a:rPr lang="ru-RU" sz="3200" b="1" dirty="0">
                <a:solidFill>
                  <a:srgbClr val="002060"/>
                </a:solidFill>
              </a:rPr>
              <a:t>…</a:t>
            </a:r>
            <a:r>
              <a:rPr lang="ru-RU" sz="3200" b="1" dirty="0" err="1">
                <a:solidFill>
                  <a:srgbClr val="002060"/>
                </a:solidFill>
              </a:rPr>
              <a:t>від</a:t>
            </a:r>
            <a:r>
              <a:rPr lang="ru-RU" sz="3200" b="1" dirty="0">
                <a:solidFill>
                  <a:srgbClr val="002060"/>
                </a:solidFill>
              </a:rPr>
              <a:t>…</a:t>
            </a:r>
            <a:r>
              <a:rPr lang="ru-RU" sz="3200" b="1" dirty="0" err="1">
                <a:solidFill>
                  <a:srgbClr val="002060"/>
                </a:solidFill>
              </a:rPr>
              <a:t>льн</a:t>
            </a:r>
            <a:r>
              <a:rPr lang="ru-RU" sz="3200" b="1" dirty="0">
                <a:solidFill>
                  <a:srgbClr val="002060"/>
                </a:solidFill>
              </a:rPr>
              <a:t>…</a:t>
            </a:r>
          </a:p>
          <a:p>
            <a:r>
              <a:rPr lang="ru-RU" sz="3200" b="1" dirty="0" err="1">
                <a:solidFill>
                  <a:srgbClr val="C00000"/>
                </a:solidFill>
              </a:rPr>
              <a:t>працьов</a:t>
            </a:r>
            <a:r>
              <a:rPr lang="ru-RU" sz="3200" b="1" dirty="0">
                <a:solidFill>
                  <a:srgbClr val="C00000"/>
                </a:solidFill>
              </a:rPr>
              <a:t>…т…</a:t>
            </a:r>
          </a:p>
          <a:p>
            <a:r>
              <a:rPr lang="ru-RU" sz="3200" b="1" dirty="0">
                <a:solidFill>
                  <a:srgbClr val="00B0F0"/>
                </a:solidFill>
              </a:rPr>
              <a:t>щ…</a:t>
            </a:r>
            <a:r>
              <a:rPr lang="ru-RU" sz="3200" b="1" dirty="0" err="1">
                <a:solidFill>
                  <a:srgbClr val="00B0F0"/>
                </a:solidFill>
              </a:rPr>
              <a:t>др</a:t>
            </a:r>
            <a:r>
              <a:rPr lang="ru-RU" sz="3200" b="1" dirty="0">
                <a:solidFill>
                  <a:srgbClr val="00B0F0"/>
                </a:solidFill>
              </a:rPr>
              <a:t>…</a:t>
            </a:r>
          </a:p>
          <a:p>
            <a:r>
              <a:rPr lang="ru-RU" sz="3200" b="1" dirty="0" err="1">
                <a:solidFill>
                  <a:srgbClr val="FFC000"/>
                </a:solidFill>
              </a:rPr>
              <a:t>скр</a:t>
            </a:r>
            <a:r>
              <a:rPr lang="ru-RU" sz="3200" b="1" dirty="0">
                <a:solidFill>
                  <a:srgbClr val="FFC000"/>
                </a:solidFill>
              </a:rPr>
              <a:t>…</a:t>
            </a:r>
            <a:r>
              <a:rPr lang="ru-RU" sz="3200" b="1" dirty="0" err="1">
                <a:solidFill>
                  <a:srgbClr val="FFC000"/>
                </a:solidFill>
              </a:rPr>
              <a:t>мн</a:t>
            </a:r>
            <a:r>
              <a:rPr lang="ru-RU" sz="3200" b="1" dirty="0">
                <a:solidFill>
                  <a:srgbClr val="FFC000"/>
                </a:solidFill>
              </a:rPr>
              <a:t>…</a:t>
            </a:r>
          </a:p>
          <a:p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ввіч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…в…</a:t>
            </a:r>
          </a:p>
          <a:p>
            <a:r>
              <a:rPr lang="ru-RU" sz="3200" b="1" dirty="0" err="1">
                <a:solidFill>
                  <a:srgbClr val="00B050"/>
                </a:solidFill>
              </a:rPr>
              <a:t>др</a:t>
            </a:r>
            <a:r>
              <a:rPr lang="ru-RU" sz="3200" b="1" dirty="0">
                <a:solidFill>
                  <a:srgbClr val="00B050"/>
                </a:solidFill>
              </a:rPr>
              <a:t>….</a:t>
            </a:r>
            <a:r>
              <a:rPr lang="ru-RU" sz="3200" b="1" dirty="0" err="1">
                <a:solidFill>
                  <a:srgbClr val="00B050"/>
                </a:solidFill>
              </a:rPr>
              <a:t>жел</a:t>
            </a:r>
            <a:r>
              <a:rPr lang="ru-RU" sz="3200" b="1" dirty="0">
                <a:solidFill>
                  <a:srgbClr val="00B050"/>
                </a:solidFill>
              </a:rPr>
              <a:t>…</a:t>
            </a:r>
            <a:r>
              <a:rPr lang="ru-RU" sz="3200" b="1" dirty="0" err="1">
                <a:solidFill>
                  <a:srgbClr val="00B050"/>
                </a:solidFill>
              </a:rPr>
              <a:t>бна</a:t>
            </a:r>
            <a:endParaRPr lang="ru-RU" sz="3200" b="1" dirty="0">
              <a:solidFill>
                <a:srgbClr val="00B050"/>
              </a:solidFill>
            </a:endParaRPr>
          </a:p>
          <a:p>
            <a:r>
              <a:rPr lang="ru-RU" sz="3200" b="1" dirty="0" err="1">
                <a:solidFill>
                  <a:srgbClr val="FF0000"/>
                </a:solidFill>
              </a:rPr>
              <a:t>нап</a:t>
            </a:r>
            <a:r>
              <a:rPr lang="ru-RU" sz="3200" b="1" dirty="0">
                <a:solidFill>
                  <a:srgbClr val="FF0000"/>
                </a:solidFill>
              </a:rPr>
              <a:t>…л…</a:t>
            </a:r>
            <a:r>
              <a:rPr lang="ru-RU" sz="3200" b="1" dirty="0" err="1">
                <a:solidFill>
                  <a:srgbClr val="FF0000"/>
                </a:solidFill>
              </a:rPr>
              <a:t>гл</a:t>
            </a:r>
            <a:r>
              <a:rPr lang="ru-RU" sz="3200" b="1" dirty="0">
                <a:solidFill>
                  <a:srgbClr val="FF0000"/>
                </a:solidFill>
              </a:rPr>
              <a:t>…</a:t>
            </a:r>
            <a:r>
              <a:rPr lang="ru-RU" sz="3200" b="1" dirty="0" err="1">
                <a:solidFill>
                  <a:srgbClr val="FF0000"/>
                </a:solidFill>
              </a:rPr>
              <a:t>ва</a:t>
            </a:r>
            <a:endParaRPr lang="ru-RU" sz="3200" b="1" dirty="0">
              <a:solidFill>
                <a:srgbClr val="FF0000"/>
              </a:solidFill>
            </a:endParaRPr>
          </a:p>
          <a:p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ст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….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ранн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…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564" y="1840001"/>
            <a:ext cx="7370617" cy="447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2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782" y="0"/>
            <a:ext cx="123397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7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9455" y="203200"/>
            <a:ext cx="1153621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«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Одного разу Добро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завітало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гості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Зла. Зло почало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пригощати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Добро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чаєм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але в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кухлик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замість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цукру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поклало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сіль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Добро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спробувало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але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нічого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сказало Злу.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Тільки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подякувало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гостину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 коли Добро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йшло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Зла,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воно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сказало: «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Щось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цукор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вас не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солодкий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Візьміть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гроші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купіть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собі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цукерок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чаю». Зло скривилось, але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робити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нічого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довелось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взяти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гроші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Так Добро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віддячило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Злу добром за зло.»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689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74101" cy="6858000"/>
          </a:xfrm>
        </p:spPr>
      </p:pic>
    </p:spTree>
    <p:extLst>
      <p:ext uri="{BB962C8B-B14F-4D97-AF65-F5344CB8AC3E}">
        <p14:creationId xmlns:p14="http://schemas.microsoft.com/office/powerpoint/2010/main" val="57721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5" y="64656"/>
            <a:ext cx="10908146" cy="67171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8835" y="3244333"/>
            <a:ext cx="1124065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	</a:t>
            </a:r>
            <a:r>
              <a:rPr lang="ru-RU" sz="4400" b="1" dirty="0"/>
              <a:t>«А </a:t>
            </a:r>
            <a:r>
              <a:rPr lang="ru-RU" sz="4400" b="1" dirty="0" err="1"/>
              <a:t>хто</a:t>
            </a:r>
            <a:r>
              <a:rPr lang="ru-RU" sz="4400" b="1" dirty="0"/>
              <a:t> ж вам </a:t>
            </a:r>
            <a:r>
              <a:rPr lang="ru-RU" sz="4400" b="1" dirty="0" err="1"/>
              <a:t>казку</a:t>
            </a:r>
            <a:r>
              <a:rPr lang="ru-RU" sz="4400" b="1" dirty="0"/>
              <a:t> </a:t>
            </a:r>
            <a:r>
              <a:rPr lang="ru-RU" sz="4400" b="1" dirty="0" err="1"/>
              <a:t>розповідає</a:t>
            </a:r>
            <a:r>
              <a:rPr lang="ru-RU" sz="4400" b="1" dirty="0"/>
              <a:t>, бабусю?»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00253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82" y="101600"/>
            <a:ext cx="78416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7781"/>
            <a:ext cx="12071927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,  є,   там,   зло,  добро,  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зникає</a:t>
            </a: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лихо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по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тихо,   добро,    ходить</a:t>
            </a: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красить,    а </a:t>
            </a:r>
            <a:r>
              <a:rPr lang="ru-RU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добрі</a:t>
            </a:r>
            <a:r>
              <a:rPr lang="ru-RU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діла</a:t>
            </a:r>
            <a:r>
              <a:rPr lang="ru-RU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не </a:t>
            </a:r>
            <a:r>
              <a:rPr lang="ru-RU" sz="32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одяг</a:t>
            </a:r>
            <a:r>
              <a:rPr lang="ru-RU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ru-RU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32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діло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 </a:t>
            </a:r>
            <a:r>
              <a:rPr lang="ru-RU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ru-RU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сміло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добре </a:t>
            </a:r>
            <a:endParaRPr lang="ru-RU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комусь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тобі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мило</a:t>
            </a: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добре,  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багатства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робіть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щирого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не за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добро</a:t>
            </a: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8436" y="729673"/>
            <a:ext cx="3343563" cy="4839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8437" y="729673"/>
            <a:ext cx="3343563" cy="483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4873" y="286326"/>
            <a:ext cx="112960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 </a:t>
            </a:r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 добро, там зникає зло.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 не лихо, ходить по світу тихо.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uk-UA" sz="36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одяг красить людину, а добрі діла.</a:t>
            </a:r>
            <a:endParaRPr lang="en-US" sz="3600" b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uk-UA" sz="3600" b="1" dirty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Добре діло роби сміло.</a:t>
            </a:r>
            <a:endParaRPr lang="en-US" sz="3600" b="1" dirty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uk-UA" sz="36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роби комусь, що тобі не мило.</a:t>
            </a:r>
            <a:endParaRPr lang="en-US" sz="3600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Добре ім’я краще багатства.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Робіть добро не за дякую, а від щирого серця</a:t>
            </a:r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890" y="1096990"/>
            <a:ext cx="3269673" cy="402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88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294909" cy="37499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109" y="387021"/>
            <a:ext cx="4549570" cy="35208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909" y="2067406"/>
            <a:ext cx="3137410" cy="38561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0909" y="3995497"/>
            <a:ext cx="4169064" cy="27793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86" y="3691659"/>
            <a:ext cx="4217936" cy="316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5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45" y="1"/>
            <a:ext cx="12395200" cy="6862258"/>
          </a:xfrm>
        </p:spPr>
      </p:pic>
    </p:spTree>
    <p:extLst>
      <p:ext uri="{BB962C8B-B14F-4D97-AF65-F5344CB8AC3E}">
        <p14:creationId xmlns:p14="http://schemas.microsoft.com/office/powerpoint/2010/main" val="177600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599" y="117403"/>
            <a:ext cx="12090401" cy="682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6465"/>
            <a:ext cx="12191999" cy="69622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127" y="1"/>
            <a:ext cx="90608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Доброго ранку,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усміхнися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небу,                             </a:t>
            </a:r>
          </a:p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усім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тебе: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братику й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сестричці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сонечку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травичці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довкола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удома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у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Неба</a:t>
            </a:r>
          </a:p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повернеться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тебе.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40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44"/>
            <a:ext cx="12192000" cy="7100238"/>
          </a:xfrm>
        </p:spPr>
      </p:pic>
      <p:sp>
        <p:nvSpPr>
          <p:cNvPr id="5" name="Прямоугольник 4"/>
          <p:cNvSpPr/>
          <p:nvPr/>
        </p:nvSpPr>
        <p:spPr>
          <a:xfrm>
            <a:off x="221673" y="203200"/>
            <a:ext cx="892232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Прощай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дрібні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образи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помирись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одразу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вміє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прощати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сильнішим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здатен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стати.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Твори добро,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у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твоїй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родині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знайде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домівку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віднині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довіку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68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08993"/>
          </a:xfrm>
        </p:spPr>
      </p:pic>
      <p:sp>
        <p:nvSpPr>
          <p:cNvPr id="5" name="Прямоугольник 4"/>
          <p:cNvSpPr/>
          <p:nvPr/>
        </p:nvSpPr>
        <p:spPr>
          <a:xfrm>
            <a:off x="7546108" y="193964"/>
            <a:ext cx="464589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доброті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добротою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пахне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хліб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мирне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небо в школу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йти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до людей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свята-</a:t>
            </a:r>
          </a:p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чистота і доброта!</a:t>
            </a:r>
          </a:p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Усміхніться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сонечку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«Здравствуй, золоте!»</a:t>
            </a:r>
          </a:p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Усміхніться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квіточці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Хай вона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цвіте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Усміхніться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дощику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Лийся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відра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616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5" y="-170584"/>
            <a:ext cx="11822545" cy="6845757"/>
          </a:xfrm>
        </p:spPr>
      </p:pic>
      <p:sp>
        <p:nvSpPr>
          <p:cNvPr id="5" name="Прямоугольник 4"/>
          <p:cNvSpPr/>
          <p:nvPr/>
        </p:nvSpPr>
        <p:spPr>
          <a:xfrm>
            <a:off x="711201" y="365125"/>
            <a:ext cx="843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Друзям</a:t>
            </a:r>
            <a:r>
              <a:rPr lang="ru-RU" sz="7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усміхнися</a:t>
            </a:r>
            <a:r>
              <a:rPr lang="ru-RU" sz="7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7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Побажай</a:t>
            </a:r>
            <a:r>
              <a:rPr lang="ru-RU" sz="7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добра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30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6269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838199" y="1825625"/>
            <a:ext cx="11224491" cy="43513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3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55"/>
            <a:ext cx="12062690" cy="693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1237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8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126</TotalTime>
  <Words>421</Words>
  <Application>Microsoft Office PowerPoint</Application>
  <PresentationFormat>Широкоэкранный</PresentationFormat>
  <Paragraphs>88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31</cp:revision>
  <dcterms:created xsi:type="dcterms:W3CDTF">2023-02-14T16:34:50Z</dcterms:created>
  <dcterms:modified xsi:type="dcterms:W3CDTF">2023-03-19T15:34:23Z</dcterms:modified>
</cp:coreProperties>
</file>